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CD903-3539-4382-BD67-EAEA754DFA12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FAA01-C37D-4871-9195-C5E985DB4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23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708A-CE63-4069-4FB1-698C2141E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7D432-5CD2-16E3-BC3B-77AC84361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0282C-6212-DAD7-2C23-932B70EA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9B8AB-5E3E-DF0E-D8CF-D7153F00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2DCEF-B8FF-6418-D81A-E15754D4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79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F6F2-19F4-D086-D618-EA85F671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CEC6E-BC18-B99A-CEB6-1A89E28EA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6A155-9DB3-DE8B-5EF0-4431A0C5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28E4F-20DE-8E43-8CCF-7B52E53C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ED379-0C69-B2C8-51C7-80718D0E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85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B948C7-800C-69D6-83DC-DC72E4C28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5F549-54B9-23B1-59CE-D20833F54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2CE22-5D03-1B1D-C95D-1D5AD2B5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74775-E1D7-D92F-E6D3-724323F7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0DD55-D815-1536-6ABD-FE1AC95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3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33D9-D728-69F2-3D28-65CA6F25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E3CA2-B9D5-82F4-3D59-F75A5B58C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42FB4-5EBF-370C-8673-475F0908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B4CDA-50EF-D2AE-1A4E-BCB5630D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BB103-38AF-1A06-A520-4A946617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17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4F26-135D-FD0E-1F64-AD9AFFD75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AE58-689B-A5C6-EA07-44CC405EA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ED55A-47CA-41AB-3FC1-C61EC4945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34547-7CE5-CD54-3069-22FE129B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1BDA-40B6-D951-6486-F3C3F3AC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3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7A2-7165-2320-B275-5352B0C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372-E667-8773-0A84-6EEC43651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A49A6-89EC-2A92-D4D4-B6DB18CD5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D797C-F68D-4F61-D50B-331BB99C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A4772-9711-6F0F-8150-ED74C71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B55AA-36A4-A10B-91EA-ED0293642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17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C11E-30CA-28C6-E057-DA186C73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689B0-59C2-6591-CA79-AD276439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75EF9-C400-70DB-7027-0BDFD35CF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84D1D-B45E-A669-3EA2-2BC540773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9D1A7-71CD-C72E-0878-76674F4D7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3993F-F6A7-9017-596B-73E491030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881EDD-6850-E170-0789-BBCEB2F0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0BDD57-A1D0-4A8C-D93B-7A686434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6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9985-7FDD-3689-B7A1-41AF9AD7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1387D-58D1-9702-DD90-BF8FB852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BFDD2-5322-94A1-C515-D80BADCA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62431-6349-30D5-A2AD-EEA6642F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82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6E1D-CA60-5D71-F901-B43F20B4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8FB96-CD4E-1CD6-EB9C-32352F36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F0D19-C259-E5B3-608E-4076F9BB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0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5BFE-E693-DB7D-61F4-94F81EA4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36DAD-A8A5-FAC8-E315-1A83FA403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EFE06-2DA3-9252-3282-6713B3FDC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4DDC1-3CD2-224E-29B1-1C2EA6F90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5C659-6497-58A4-E1A6-A7EC56305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D79EB-789E-80D7-2417-3F2857E3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63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854F-71E1-D221-0354-44971B7B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A1E03-C1AA-028E-2F91-8AB4BD984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6746E-D85B-4C12-3428-D7AC81837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AAC44-18C1-EC4D-24CB-9671E807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70D4B-6D9D-E3BC-B97C-C6669F5B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1DB0A-E034-8C29-7112-FBA68CAFB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44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20EF2-D601-74B8-3C7B-7301F62E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4BF49-D3BD-CE8C-85DD-F4741D84E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96DF6-683B-107D-5E2A-631DC6901B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5A035-51D6-4C8D-BCAC-6B5B57EC415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26FE3-E4AF-2D47-D3E0-826AAF9E3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B9B37-FEE0-30DA-3ED3-31763F64B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944D4-387D-4B8A-9F78-D2AE44505C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4248B64-1476-B184-5AC2-DB86562DE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8" y="462338"/>
            <a:ext cx="11315243" cy="56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86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E1F7E788-31AE-CFBC-D55F-470E8E392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62" y="929138"/>
            <a:ext cx="10259936" cy="49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4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3E424A1-C8B4-9648-FA67-40B70495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42" y="609568"/>
            <a:ext cx="11379915" cy="56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7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7434595-B639-3CE8-F1DB-A4131F491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51" y="829638"/>
            <a:ext cx="11098298" cy="51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9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2BC884D-5599-D855-4156-290BF2B45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6" y="932952"/>
            <a:ext cx="11566527" cy="548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70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35398B0-ECA6-1FD2-548A-81E6C85EA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26" y="819595"/>
            <a:ext cx="9769547" cy="52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34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D80C0D-9AD2-2F84-16C6-27868657F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9" y="770562"/>
            <a:ext cx="10482416" cy="50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94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4AB4092-F645-E73D-C743-DBB10B485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85" y="678095"/>
            <a:ext cx="10669740" cy="49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4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AE3F47F-04A5-2F7C-4D75-A09AFAA1C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51" y="728470"/>
            <a:ext cx="11163365" cy="5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4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1CC6C62-53D5-C1DA-5D47-39EBA3276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64" y="739739"/>
            <a:ext cx="10580836" cy="49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0455CEA-3719-EDD6-65DD-13A89E871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8" y="606176"/>
            <a:ext cx="10218468" cy="504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4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FB68D037-579F-B6E2-2156-8C0D75BC1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5" y="866099"/>
            <a:ext cx="10440231" cy="51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18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21925F-7B34-DA69-65C5-BF66894D3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8" y="585627"/>
            <a:ext cx="11345204" cy="550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14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4913C50-4202-83BF-0889-47C18E2E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1" y="523982"/>
            <a:ext cx="11024753" cy="520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4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4BEFD84-B7D7-DD50-E471-E5606122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7" y="616450"/>
            <a:ext cx="10616144" cy="51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21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F44F39-9D2E-5B3A-C25C-F8AF998B0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4" y="729467"/>
            <a:ext cx="10720531" cy="51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43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9B4ADD-2DEC-CF90-0676-67198D4B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9" y="670440"/>
            <a:ext cx="10994262" cy="5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05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46E501-E372-7735-B1F7-95AD8B1E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17" y="749638"/>
            <a:ext cx="11184123" cy="535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65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326E810-90DD-329D-1241-A5466AA06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4" y="523983"/>
            <a:ext cx="11693912" cy="564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89AB9114-5218-9D3C-3C35-76F70AAE7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0" y="719191"/>
            <a:ext cx="10304791" cy="52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72F33382-88C4-B95E-0D72-24852335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8" y="976960"/>
            <a:ext cx="10212706" cy="49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3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D226CFCA-7238-62A8-8D2F-6435D221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8" y="534256"/>
            <a:ext cx="11473963" cy="54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7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 with medium confidence">
            <a:extLst>
              <a:ext uri="{FF2B5EF4-FFF2-40B4-BE49-F238E27FC236}">
                <a16:creationId xmlns:a16="http://schemas.microsoft.com/office/drawing/2014/main" id="{D4D8734E-E66A-EECD-FF5B-B290EC79A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369870"/>
            <a:ext cx="11798548" cy="557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6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A4BD9B7-4642-0D9F-17D4-86312CC7A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4" y="527324"/>
            <a:ext cx="11918758" cy="55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5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F42E47E-AC10-A2FE-998B-F9A3068E4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3" y="667821"/>
            <a:ext cx="10966440" cy="51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C534AE7A-FAF9-68B2-5B1B-3AAB53BB6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5" y="328773"/>
            <a:ext cx="11515156" cy="549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7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BJIT Limited</dc:creator>
  <cp:lastModifiedBy>BJIT Limited</cp:lastModifiedBy>
  <cp:revision>1</cp:revision>
  <dcterms:created xsi:type="dcterms:W3CDTF">2022-06-09T04:17:16Z</dcterms:created>
  <dcterms:modified xsi:type="dcterms:W3CDTF">2022-06-09T04:46:35Z</dcterms:modified>
</cp:coreProperties>
</file>